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60419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0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1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422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423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424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42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042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0427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0428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0429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4A37F4C-120E-42E1-912E-B73165B012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738A4-8B73-497F-A211-C9AA8C86BB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2D711-1ECA-45D8-9485-060E1982D1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A0688-0CA6-451C-A546-E962358516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C15F4-6DE5-4080-B6CB-FF385E066B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EBB94-0723-4591-ADF6-09289771FB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BA11B-B2BF-454C-B9C2-D898E0C66D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58CD2-68D5-4901-B2DD-A21ECABACA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BD988-3DE9-4957-BE94-E68AACF87A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124D1-6348-4B72-8EAD-F4ABF3384E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720F8-10D8-44C6-B4EE-7D535A866D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5939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39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39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39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39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40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40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40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94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94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94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04B0E08-5D9B-4F7A-8786-A70A6C782EE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940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940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8077200" cy="3108325"/>
          </a:xfrm>
        </p:spPr>
        <p:txBody>
          <a:bodyPr/>
          <a:lstStyle/>
          <a:p>
            <a:pPr algn="ctr"/>
            <a:r>
              <a:rPr lang="ru-RU" dirty="0"/>
              <a:t>Национальные костюмы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590800"/>
            <a:ext cx="7696200" cy="2895600"/>
          </a:xfrm>
        </p:spPr>
        <p:txBody>
          <a:bodyPr/>
          <a:lstStyle/>
          <a:p>
            <a:r>
              <a:rPr lang="ru-RU" sz="2800"/>
              <a:t>Башкортостан – многонациональная республика. Ее населяет множество народов.</a:t>
            </a:r>
            <a:br>
              <a:rPr lang="ru-RU" sz="2800"/>
            </a:br>
            <a:r>
              <a:rPr lang="ru-RU" sz="2800"/>
              <a:t>Наиболее крупные народы Башкортостана это русские, татары, башкиры, чуваши, марийцы, удмурты, мордва.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Башкирский национальный костюм </a:t>
            </a:r>
          </a:p>
        </p:txBody>
      </p:sp>
      <p:pic>
        <p:nvPicPr>
          <p:cNvPr id="61444" name="Picture 4" descr="bashkir-me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752600"/>
            <a:ext cx="2768600" cy="4724400"/>
          </a:xfrm>
          <a:prstGeom prst="rect">
            <a:avLst/>
          </a:prstGeom>
          <a:noFill/>
        </p:spPr>
      </p:pic>
      <p:pic>
        <p:nvPicPr>
          <p:cNvPr id="61445" name="Picture 5" descr="bashkir-women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905000"/>
            <a:ext cx="2005013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Русский национальный костюм</a:t>
            </a:r>
          </a:p>
        </p:txBody>
      </p:sp>
      <p:pic>
        <p:nvPicPr>
          <p:cNvPr id="62469" name="Picture 5" descr="russ-women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4000"/>
            <a:ext cx="2481263" cy="4724400"/>
          </a:xfrm>
          <a:prstGeom prst="rect">
            <a:avLst/>
          </a:prstGeom>
          <a:noFill/>
        </p:spPr>
      </p:pic>
      <p:pic>
        <p:nvPicPr>
          <p:cNvPr id="62471" name="Picture 7" descr="russkie-1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752600"/>
            <a:ext cx="2705100" cy="436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Украинский национальный костюм</a:t>
            </a:r>
          </a:p>
        </p:txBody>
      </p:sp>
      <p:pic>
        <p:nvPicPr>
          <p:cNvPr id="64517" name="Picture 5" descr="ukr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828800"/>
            <a:ext cx="2403475" cy="3581400"/>
          </a:xfrm>
          <a:prstGeom prst="rect">
            <a:avLst/>
          </a:prstGeom>
          <a:noFill/>
        </p:spPr>
      </p:pic>
      <p:pic>
        <p:nvPicPr>
          <p:cNvPr id="64518" name="Picture 6" descr="7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828800"/>
            <a:ext cx="1990725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Татарский национальный костюм</a:t>
            </a:r>
          </a:p>
        </p:txBody>
      </p:sp>
      <p:pic>
        <p:nvPicPr>
          <p:cNvPr id="66565" name="Picture 5" descr="7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057400"/>
            <a:ext cx="1685925" cy="3810000"/>
          </a:xfrm>
          <a:prstGeom prst="rect">
            <a:avLst/>
          </a:prstGeom>
          <a:noFill/>
        </p:spPr>
      </p:pic>
      <p:pic>
        <p:nvPicPr>
          <p:cNvPr id="66566" name="Picture 6" descr="7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057400"/>
            <a:ext cx="1438275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Мордовский национальный костюм</a:t>
            </a:r>
          </a:p>
        </p:txBody>
      </p:sp>
      <p:pic>
        <p:nvPicPr>
          <p:cNvPr id="68613" name="Picture 5" descr="мордовска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133600"/>
            <a:ext cx="2576513" cy="3962400"/>
          </a:xfrm>
          <a:prstGeom prst="rect">
            <a:avLst/>
          </a:prstGeom>
          <a:noFill/>
        </p:spPr>
      </p:pic>
      <p:pic>
        <p:nvPicPr>
          <p:cNvPr id="68614" name="Picture 6" descr="моровска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057400"/>
            <a:ext cx="2773363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Марийский национальный костюм</a:t>
            </a:r>
          </a:p>
        </p:txBody>
      </p:sp>
      <p:pic>
        <p:nvPicPr>
          <p:cNvPr id="71685" name="Picture 5" descr="6марийска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05000"/>
            <a:ext cx="2598738" cy="3895725"/>
          </a:xfrm>
          <a:prstGeom prst="rect">
            <a:avLst/>
          </a:prstGeom>
          <a:noFill/>
        </p:spPr>
      </p:pic>
      <p:pic>
        <p:nvPicPr>
          <p:cNvPr id="71686" name="Picture 6" descr="марийс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981200"/>
            <a:ext cx="3046413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14</TotalTime>
  <Words>30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Times New Roman</vt:lpstr>
      <vt:lpstr>Wingdings</vt:lpstr>
      <vt:lpstr>Трава</vt:lpstr>
      <vt:lpstr>Национальные костюмы</vt:lpstr>
      <vt:lpstr>Башкирский национальный костюм </vt:lpstr>
      <vt:lpstr>Русский национальный костюм</vt:lpstr>
      <vt:lpstr>Украинский национальный костюм</vt:lpstr>
      <vt:lpstr>Татарский национальный костюм</vt:lpstr>
      <vt:lpstr>Мордовский национальный костюм</vt:lpstr>
      <vt:lpstr>Марийский национальный костюм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Фаиз Хасанов</dc:creator>
  <cp:lastModifiedBy>Фаиз Хасанов</cp:lastModifiedBy>
  <cp:revision>2</cp:revision>
  <cp:lastPrinted>1601-01-01T00:00:00Z</cp:lastPrinted>
  <dcterms:created xsi:type="dcterms:W3CDTF">1601-01-01T00:00:00Z</dcterms:created>
  <dcterms:modified xsi:type="dcterms:W3CDTF">2020-04-17T07:59:12Z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